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477" r:id="rId15"/>
    <p:sldId id="399" r:id="rId16"/>
    <p:sldId id="409" r:id="rId17"/>
    <p:sldId id="481" r:id="rId18"/>
    <p:sldId id="482" r:id="rId19"/>
    <p:sldId id="5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68" d="100"/>
          <a:sy n="68" d="100"/>
        </p:scale>
        <p:origin x="110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UI5MicroExcel/blob/master/Day%2012/Exercise_P1_Fiori_Integration/webapp/view/View1.view.xml" TargetMode="External"/><Relationship Id="rId13" Type="http://schemas.openxmlformats.org/officeDocument/2006/relationships/hyperlink" Target="https://github.com/soyuztechnologies/UI5MicroExcel/blob/master/Day%2012/Exercise_P2_GetSingle/webapp/fragments/MoreInfo.fragment.xml" TargetMode="External"/><Relationship Id="rId3" Type="http://schemas.openxmlformats.org/officeDocument/2006/relationships/image" Target="../media/image30.jpeg"/><Relationship Id="rId7" Type="http://schemas.openxmlformats.org/officeDocument/2006/relationships/hyperlink" Target="https://github.com/soyuztechnologies/UI5MicroExcel/blob/master/Day%2012/Exercise_P1_Fiori_Integration/package.json" TargetMode="External"/><Relationship Id="rId12" Type="http://schemas.openxmlformats.org/officeDocument/2006/relationships/hyperlink" Target="https://github.com/soyuztechnologies/UI5MicroExcel/blob/master/Day%2012/Exercise_P2_GetSingle/webapp/controller/View2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UI5MicroExcel/blob/master/Day%2012/Exercise_P1_Fiori_Integration/ui5.yaml" TargetMode="External"/><Relationship Id="rId11" Type="http://schemas.openxmlformats.org/officeDocument/2006/relationships/hyperlink" Target="https://github.com/soyuztechnologies/UI5MicroExcel/blob/master/Day%2012/Exercise_P2_GetSingle/webapp/view/View2.view.xml" TargetMode="External"/><Relationship Id="rId5" Type="http://schemas.openxmlformats.org/officeDocument/2006/relationships/hyperlink" Target="https://github.com/soyuztechnologies/UI5MicroExcel/blob/master/Day%2012/Exercise_P1_Fiori_Integration/webapp/manifest.json" TargetMode="External"/><Relationship Id="rId10" Type="http://schemas.openxmlformats.org/officeDocument/2006/relationships/hyperlink" Target="https://github.com/soyuztechnologies/UI5MicroExcel/blob/master/Day%2012/Exercise_P2_GetSingle/webapp/controller/View1.controller.js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UI5MicroExcel/blob/master/Day%2012/Exercise_P2_GetSingle/webapp/view/View1.view.x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10" Type="http://schemas.openxmlformats.org/officeDocument/2006/relationships/image" Target="../media/image2.png"/><Relationship Id="rId4" Type="http://schemas.openxmlformats.org/officeDocument/2006/relationships/image" Target="../media/image35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0.jpg"/><Relationship Id="rId7" Type="http://schemas.openxmlformats.org/officeDocument/2006/relationships/image" Target="../media/image4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2146587"/>
            <a:ext cx="60942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14431</TotalTime>
  <Words>805</Words>
  <Application>Microsoft Office PowerPoint</Application>
  <PresentationFormat>Widescreen</PresentationFormat>
  <Paragraphs>121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1113</cp:revision>
  <dcterms:created xsi:type="dcterms:W3CDTF">2016-07-10T03:33:26Z</dcterms:created>
  <dcterms:modified xsi:type="dcterms:W3CDTF">2021-12-23T09:48:35Z</dcterms:modified>
</cp:coreProperties>
</file>